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3F7"/>
    <a:srgbClr val="DFE3FD"/>
    <a:srgbClr val="C6D7FA"/>
    <a:srgbClr val="D2E3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5" d="100"/>
          <a:sy n="35" d="100"/>
        </p:scale>
        <p:origin x="-1422" y="-74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9E95-B623-49EB-B567-988047F29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44D2-68BE-40D3-9E3F-DB124BC45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0F9A-1D93-4281-8AED-A31265691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936C-48C1-4E3C-BCD9-4E072BACF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8D82-AC75-405E-AC5C-EA43312B1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93F0-4F71-4E94-94E4-65E178A2B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F015-0620-453E-BB47-A22FBBAA6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75A9-D521-4107-87A7-D58D659AD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B2FB-4E81-410C-9BA0-439AD008D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37995-9384-455A-9B46-8234C7B0C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6FAF-162F-4823-B4CF-4666AD790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76AE4E-A8A1-4383-8A72-1FC94D316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" y="-1541928"/>
            <a:ext cx="9144000" cy="982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9205" y="-511964"/>
            <a:ext cx="11540837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Slide 2</vt:lpstr>
    </vt:vector>
  </TitlesOfParts>
  <Company>City of Las Vegas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jray</dc:creator>
  <cp:lastModifiedBy>Bill Arent</cp:lastModifiedBy>
  <cp:revision>94</cp:revision>
  <cp:lastPrinted>2009-12-14T15:55:04Z</cp:lastPrinted>
  <dcterms:created xsi:type="dcterms:W3CDTF">2009-12-14T15:49:42Z</dcterms:created>
  <dcterms:modified xsi:type="dcterms:W3CDTF">2010-03-16T17:25:14Z</dcterms:modified>
</cp:coreProperties>
</file>